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999A-FAFF-4BEA-8035-F2821CCF6D4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C36F-6761-4A93-BB26-2055A9A6C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489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999A-FAFF-4BEA-8035-F2821CCF6D4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C36F-6761-4A93-BB26-2055A9A6C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910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999A-FAFF-4BEA-8035-F2821CCF6D4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C36F-6761-4A93-BB26-2055A9A6C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95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999A-FAFF-4BEA-8035-F2821CCF6D4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C36F-6761-4A93-BB26-2055A9A6C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76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999A-FAFF-4BEA-8035-F2821CCF6D4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C36F-6761-4A93-BB26-2055A9A6C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19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999A-FAFF-4BEA-8035-F2821CCF6D4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C36F-6761-4A93-BB26-2055A9A6C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101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999A-FAFF-4BEA-8035-F2821CCF6D4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C36F-6761-4A93-BB26-2055A9A6C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08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999A-FAFF-4BEA-8035-F2821CCF6D4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C36F-6761-4A93-BB26-2055A9A6C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01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999A-FAFF-4BEA-8035-F2821CCF6D4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C36F-6761-4A93-BB26-2055A9A6C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29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999A-FAFF-4BEA-8035-F2821CCF6D4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C36F-6761-4A93-BB26-2055A9A6C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05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999A-FAFF-4BEA-8035-F2821CCF6D4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C36F-6761-4A93-BB26-2055A9A6C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65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B999A-FAFF-4BEA-8035-F2821CCF6D40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AC36F-6761-4A93-BB26-2055A9A6C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98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8641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Staré pověsti české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640960" cy="5472608"/>
          </a:xfrm>
        </p:spPr>
        <p:txBody>
          <a:bodyPr/>
          <a:lstStyle/>
          <a:p>
            <a:pPr algn="l"/>
            <a:r>
              <a:rPr lang="cs-CZ" dirty="0" smtClean="0">
                <a:solidFill>
                  <a:schemeClr val="tx1"/>
                </a:solidFill>
              </a:rPr>
              <a:t>První zmínky o našich předcích zaznamenal kronikář </a:t>
            </a:r>
            <a:r>
              <a:rPr lang="cs-CZ" b="1" u="sng" dirty="0" smtClean="0">
                <a:solidFill>
                  <a:schemeClr val="tx1"/>
                </a:solidFill>
              </a:rPr>
              <a:t>Kosmas.</a:t>
            </a:r>
          </a:p>
          <a:p>
            <a:pPr algn="l"/>
            <a:endParaRPr lang="cs-CZ" dirty="0" smtClean="0">
              <a:solidFill>
                <a:schemeClr val="tx1"/>
              </a:solidFill>
            </a:endParaRPr>
          </a:p>
          <a:p>
            <a:pPr algn="l"/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887" y="2157412"/>
            <a:ext cx="180022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161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60648"/>
            <a:ext cx="6192688" cy="2083936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pPr algn="l"/>
            <a:r>
              <a:rPr lang="cs-CZ" b="1" u="sng" dirty="0" smtClean="0"/>
              <a:t>O Čechovi</a:t>
            </a:r>
            <a:endParaRPr lang="cs-CZ" b="1" u="sng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611560" y="2564904"/>
            <a:ext cx="5760640" cy="4680520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chemeClr val="tx1"/>
                </a:solidFill>
              </a:rPr>
              <a:t>Praotec Čech přivedl naše předky do úrodné země. 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Rozhodl se, že se zde usadí.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„To je ta země zaslíbená, mlékem a strdím oplývající…“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Jeho bratr Lech se vypravil dále na východ (Polsko)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3020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61206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4300" b="1" u="sng" dirty="0" smtClean="0"/>
              <a:t>O Krokovi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Po smrti praotce Čecha si Čechové zvolili jako svého vůdce Kroka.</a:t>
            </a:r>
          </a:p>
          <a:p>
            <a:pPr marL="0" indent="0">
              <a:buNone/>
            </a:pPr>
            <a:r>
              <a:rPr lang="cs-CZ" dirty="0" smtClean="0"/>
              <a:t>Ten měl tři dcery:</a:t>
            </a:r>
          </a:p>
          <a:p>
            <a:pPr marL="0" indent="0">
              <a:buNone/>
            </a:pPr>
            <a:r>
              <a:rPr lang="cs-CZ" dirty="0" smtClean="0"/>
              <a:t>Kazi – žila na hradě </a:t>
            </a:r>
            <a:r>
              <a:rPr lang="cs-CZ" dirty="0" err="1" smtClean="0"/>
              <a:t>Kazín</a:t>
            </a:r>
            <a:r>
              <a:rPr lang="cs-CZ" dirty="0" smtClean="0"/>
              <a:t>, věnovala se bylinám.</a:t>
            </a:r>
          </a:p>
          <a:p>
            <a:pPr marL="0" indent="0">
              <a:buNone/>
            </a:pPr>
            <a:r>
              <a:rPr lang="cs-CZ" dirty="0" smtClean="0"/>
              <a:t>Teta – žila na Tetíně, věnovala se věštění</a:t>
            </a:r>
          </a:p>
          <a:p>
            <a:pPr marL="0" indent="0">
              <a:buNone/>
            </a:pPr>
            <a:r>
              <a:rPr lang="cs-CZ" dirty="0" smtClean="0"/>
              <a:t>Libuše – nastoupila na knížecí stolec po smrti svého otce. Vybudovala Vyšehrad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474" y="116632"/>
            <a:ext cx="4176464" cy="271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792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O Bivojovi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553875"/>
            <a:ext cx="2525872" cy="531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810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Ctirad a Šárka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844824"/>
            <a:ext cx="6264696" cy="3976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036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 Horymírovi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68760"/>
            <a:ext cx="76200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117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 Brunclíkovi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2448272" cy="5996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555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 související pojmy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1"/>
          </p:nvPr>
        </p:nvSpPr>
        <p:spPr>
          <a:xfrm>
            <a:off x="1331640" y="1600201"/>
            <a:ext cx="2592288" cy="3701008"/>
          </a:xfrm>
          <a:solidFill>
            <a:srgbClr val="FFC000"/>
          </a:solidFill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Praotec Čech</a:t>
            </a:r>
          </a:p>
          <a:p>
            <a:pPr marL="0" indent="0">
              <a:buNone/>
            </a:pPr>
            <a:r>
              <a:rPr lang="cs-CZ" dirty="0" smtClean="0"/>
              <a:t>Brunclík</a:t>
            </a:r>
          </a:p>
          <a:p>
            <a:pPr marL="0" indent="0">
              <a:buNone/>
            </a:pPr>
            <a:r>
              <a:rPr lang="cs-CZ" dirty="0" smtClean="0"/>
              <a:t>Šárka</a:t>
            </a:r>
          </a:p>
          <a:p>
            <a:pPr marL="0" indent="0">
              <a:buNone/>
            </a:pPr>
            <a:r>
              <a:rPr lang="cs-CZ" dirty="0" smtClean="0"/>
              <a:t>Bivoj</a:t>
            </a:r>
          </a:p>
          <a:p>
            <a:pPr marL="0" indent="0">
              <a:buNone/>
            </a:pPr>
            <a:r>
              <a:rPr lang="cs-CZ" dirty="0" smtClean="0"/>
              <a:t>Přemysl  Oráč</a:t>
            </a:r>
          </a:p>
          <a:p>
            <a:pPr marL="0" indent="0">
              <a:buNone/>
            </a:pPr>
            <a:r>
              <a:rPr lang="cs-CZ" dirty="0" smtClean="0"/>
              <a:t>Lech</a:t>
            </a:r>
          </a:p>
          <a:p>
            <a:pPr marL="0" indent="0">
              <a:buNone/>
            </a:pPr>
            <a:r>
              <a:rPr lang="cs-CZ" dirty="0" smtClean="0"/>
              <a:t>Kazi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2660104" cy="3701008"/>
          </a:xfrm>
          <a:solidFill>
            <a:srgbClr val="00B0F0"/>
          </a:solidFill>
        </p:spPr>
        <p:txBody>
          <a:bodyPr/>
          <a:lstStyle/>
          <a:p>
            <a:pPr marL="0" indent="0" algn="r">
              <a:buNone/>
            </a:pPr>
            <a:r>
              <a:rPr lang="cs-CZ" dirty="0" smtClean="0"/>
              <a:t>Polsko</a:t>
            </a:r>
          </a:p>
          <a:p>
            <a:pPr marL="0" indent="0" algn="r">
              <a:buNone/>
            </a:pPr>
            <a:r>
              <a:rPr lang="cs-CZ" dirty="0" smtClean="0"/>
              <a:t>Krokova dcera</a:t>
            </a:r>
          </a:p>
          <a:p>
            <a:pPr marL="0" indent="0" algn="r">
              <a:buNone/>
            </a:pPr>
            <a:r>
              <a:rPr lang="cs-CZ" dirty="0" smtClean="0"/>
              <a:t>Lev</a:t>
            </a:r>
          </a:p>
          <a:p>
            <a:pPr marL="0" indent="0" algn="r">
              <a:buNone/>
            </a:pPr>
            <a:r>
              <a:rPr lang="cs-CZ" dirty="0" smtClean="0"/>
              <a:t>Hora Říp</a:t>
            </a:r>
          </a:p>
          <a:p>
            <a:pPr marL="0" indent="0" algn="r">
              <a:buNone/>
            </a:pPr>
            <a:r>
              <a:rPr lang="cs-CZ" dirty="0" smtClean="0"/>
              <a:t>Ctirad</a:t>
            </a:r>
          </a:p>
          <a:p>
            <a:pPr marL="0" indent="0" algn="r">
              <a:buNone/>
            </a:pPr>
            <a:r>
              <a:rPr lang="cs-CZ" dirty="0" smtClean="0"/>
              <a:t>Libuše</a:t>
            </a:r>
          </a:p>
          <a:p>
            <a:pPr marL="0" indent="0" algn="r">
              <a:buNone/>
            </a:pPr>
            <a:r>
              <a:rPr lang="cs-CZ" dirty="0" smtClean="0"/>
              <a:t>Kanec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91533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136</Words>
  <Application>Microsoft Office PowerPoint</Application>
  <PresentationFormat>Předvádění na obrazovce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Staré pověsti české</vt:lpstr>
      <vt:lpstr>O Čechovi</vt:lpstr>
      <vt:lpstr>Prezentace aplikace PowerPoint</vt:lpstr>
      <vt:lpstr>O Bivojovi</vt:lpstr>
      <vt:lpstr>Ctirad a Šárka</vt:lpstr>
      <vt:lpstr>O Horymírovi</vt:lpstr>
      <vt:lpstr>O Brunclíkovi</vt:lpstr>
      <vt:lpstr>Spoj související pojmy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Staré pověsti české</dc:title>
  <dc:creator>uzivatel</dc:creator>
  <cp:lastModifiedBy>uzivatel</cp:lastModifiedBy>
  <cp:revision>5</cp:revision>
  <dcterms:created xsi:type="dcterms:W3CDTF">2017-02-28T18:18:12Z</dcterms:created>
  <dcterms:modified xsi:type="dcterms:W3CDTF">2017-02-28T19:14:04Z</dcterms:modified>
</cp:coreProperties>
</file>